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9" r:id="rId15"/>
    <p:sldId id="271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7" r:id="rId50"/>
    <p:sldId id="306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B05F"/>
    <a:srgbClr val="F7CA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18/06/2015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9" y="981042"/>
            <a:ext cx="1960419" cy="774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27" y="1038103"/>
            <a:ext cx="2391010" cy="7173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4891" y="3408217"/>
            <a:ext cx="8988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pc="-5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</a:rPr>
              <a:t>FlyEgypt</a:t>
            </a:r>
            <a:r>
              <a:rPr lang="en-US" sz="4800" spc="-5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Calibri Light" panose="020F0302020204030204"/>
              </a:rPr>
              <a:t> Intranet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2297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760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Manual </a:t>
            </a:r>
            <a:r>
              <a:rPr lang="en-US" dirty="0" smtClean="0"/>
              <a:t>Hierarchy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192482" y="2223655"/>
            <a:ext cx="2514600" cy="80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Manual Categories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192482" y="3446319"/>
            <a:ext cx="2514600" cy="80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192482" y="4741719"/>
            <a:ext cx="2514600" cy="80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667499" y="3446319"/>
            <a:ext cx="2514600" cy="80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Manual Version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667499" y="4741719"/>
            <a:ext cx="2514600" cy="806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 Version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2"/>
            <a:endCxn id="5" idx="0"/>
          </p:cNvCxnSpPr>
          <p:nvPr/>
        </p:nvCxnSpPr>
        <p:spPr>
          <a:xfrm>
            <a:off x="3449782" y="3030061"/>
            <a:ext cx="0" cy="41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3449782" y="4252725"/>
            <a:ext cx="0" cy="488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>
            <a:off x="4707082" y="3849522"/>
            <a:ext cx="1960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3"/>
            <a:endCxn id="8" idx="1"/>
          </p:cNvCxnSpPr>
          <p:nvPr/>
        </p:nvCxnSpPr>
        <p:spPr>
          <a:xfrm>
            <a:off x="4707082" y="5144922"/>
            <a:ext cx="1960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9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353291" y="5766956"/>
            <a:ext cx="175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8269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294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Versions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61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294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Forms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171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Manual Form Versions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551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Aircraft Manuals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561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Intranet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38450"/>
            <a:ext cx="10058400" cy="3030644"/>
          </a:xfrm>
        </p:spPr>
        <p:txBody>
          <a:bodyPr>
            <a:normAutofit/>
          </a:bodyPr>
          <a:lstStyle/>
          <a:p>
            <a:r>
              <a:rPr lang="en-US" sz="2800" dirty="0"/>
              <a:t>I-Flights Intranet is a used to track, manage and store documents. It’s capable of keeping a record of the various versions created and modified by system </a:t>
            </a:r>
            <a:r>
              <a:rPr lang="en-US" sz="2800" dirty="0" smtClean="0"/>
              <a:t>admins.</a:t>
            </a:r>
          </a:p>
        </p:txBody>
      </p:sp>
    </p:spTree>
    <p:extLst>
      <p:ext uri="{BB962C8B-B14F-4D97-AF65-F5344CB8AC3E}">
        <p14:creationId xmlns:p14="http://schemas.microsoft.com/office/powerpoint/2010/main" val="219045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0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Viewing Profile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09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Changing Password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336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Admin Navigation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85653" y="1856125"/>
            <a:ext cx="938714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System Admin Pages: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Manage Circulars.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Manage Bulletins</a:t>
            </a:r>
            <a:r>
              <a:rPr lang="en-US" sz="20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Manage Blog</a:t>
            </a:r>
            <a:r>
              <a:rPr lang="en-US" sz="2000" dirty="0" smtClean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Manual Categories.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Manage Manuals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Manage Links.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Manage Users.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Send Notifications.</a:t>
            </a:r>
          </a:p>
        </p:txBody>
      </p:sp>
    </p:spTree>
    <p:extLst>
      <p:ext uri="{BB962C8B-B14F-4D97-AF65-F5344CB8AC3E}">
        <p14:creationId xmlns:p14="http://schemas.microsoft.com/office/powerpoint/2010/main" val="12382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Manage Circulars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6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Viewing Circulars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4849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Circular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002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Manage Bulletins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01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Viewing Bulletins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608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Bulletin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86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System Roles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374" y="2195079"/>
            <a:ext cx="4410211" cy="11158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097280" y="3606163"/>
            <a:ext cx="10058400" cy="1843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b="1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sz="16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Doesn’t allowed to see any links in the settings menu, only viewing content and can only edit his own profile.</a:t>
            </a:r>
            <a:endParaRPr lang="en-US" sz="1600" dirty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b="1" dirty="0" smtClean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Writer</a:t>
            </a:r>
            <a:r>
              <a:rPr lang="en-US" sz="1600" dirty="0" smtClean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Has the same rights as the user with few additional permissions:</a:t>
            </a:r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Circulars.</a:t>
            </a:r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Manage Bulletins.</a:t>
            </a:r>
            <a:endParaRPr lang="en-US" sz="1600" dirty="0" smtClean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b="1" dirty="0" smtClean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en-US" sz="1600" dirty="0"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Has the full access on the system, including all sections in the settings menu.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33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Manage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84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Viewing Blogs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946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Blog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39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Manage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730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Viewing Manuals Categories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584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41667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Manual Category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964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Manage Manuals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Viewing Manuals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464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Manual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62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507180"/>
            <a:ext cx="3917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Editing Manual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Overviewing Manual Versions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420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Navigation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4870" y="1918471"/>
            <a:ext cx="880525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System User Pages: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Home.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Circulars.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Bulletins.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Blog.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Manuals (Manual versions, Manual Forms and Manual Form Versions).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Aircraft Manuals.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/>
              <a:t>Profile.</a:t>
            </a:r>
          </a:p>
        </p:txBody>
      </p:sp>
    </p:spTree>
    <p:extLst>
      <p:ext uri="{BB962C8B-B14F-4D97-AF65-F5344CB8AC3E}">
        <p14:creationId xmlns:p14="http://schemas.microsoft.com/office/powerpoint/2010/main" val="36294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3" y="5787737"/>
            <a:ext cx="419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Manual Version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989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Forms Overview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2368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Form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4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719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Editing Form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Overviewing Form Versions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741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761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Form Version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911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Links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2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Links Overviewing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614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Link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00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8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Overview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939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104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90944" y="5787737"/>
            <a:ext cx="326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Creating New User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386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Sending Notifications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84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471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118062" y="3632475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9088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Circulars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33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Bulletins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9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</TotalTime>
  <Words>267</Words>
  <Application>Microsoft Office PowerPoint</Application>
  <PresentationFormat>Widescreen</PresentationFormat>
  <Paragraphs>77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Courier New</vt:lpstr>
      <vt:lpstr>Symbol</vt:lpstr>
      <vt:lpstr>Times New Roman</vt:lpstr>
      <vt:lpstr>Verdana</vt:lpstr>
      <vt:lpstr>Retrospect</vt:lpstr>
      <vt:lpstr>PowerPoint Presentation</vt:lpstr>
      <vt:lpstr>Intranet Overview</vt:lpstr>
      <vt:lpstr>System Roles</vt:lpstr>
      <vt:lpstr>User Navigation</vt:lpstr>
      <vt:lpstr>Home</vt:lpstr>
      <vt:lpstr>PowerPoint Presentation</vt:lpstr>
      <vt:lpstr>Circulars</vt:lpstr>
      <vt:lpstr>PowerPoint Presentation</vt:lpstr>
      <vt:lpstr>Bulletins</vt:lpstr>
      <vt:lpstr>PowerPoint Presentation</vt:lpstr>
      <vt:lpstr>Blog</vt:lpstr>
      <vt:lpstr>PowerPoint Presentation</vt:lpstr>
      <vt:lpstr>Manual Hierarchy</vt:lpstr>
      <vt:lpstr>PowerPoint Presentation</vt:lpstr>
      <vt:lpstr>PowerPoint Presentation</vt:lpstr>
      <vt:lpstr>PowerPoint Presentation</vt:lpstr>
      <vt:lpstr>PowerPoint Presentation</vt:lpstr>
      <vt:lpstr>Aircraft Manuals</vt:lpstr>
      <vt:lpstr>PowerPoint Presentation</vt:lpstr>
      <vt:lpstr>User Profile</vt:lpstr>
      <vt:lpstr>PowerPoint Presentation</vt:lpstr>
      <vt:lpstr>PowerPoint Presentation</vt:lpstr>
      <vt:lpstr>Admin Navigation</vt:lpstr>
      <vt:lpstr>Manage Circulars</vt:lpstr>
      <vt:lpstr>PowerPoint Presentation</vt:lpstr>
      <vt:lpstr>PowerPoint Presentation</vt:lpstr>
      <vt:lpstr>Manage Bulletins</vt:lpstr>
      <vt:lpstr>PowerPoint Presentation</vt:lpstr>
      <vt:lpstr>PowerPoint Presentation</vt:lpstr>
      <vt:lpstr>Manage Blog</vt:lpstr>
      <vt:lpstr>PowerPoint Presentation</vt:lpstr>
      <vt:lpstr>PowerPoint Presentation</vt:lpstr>
      <vt:lpstr>Manage Categories</vt:lpstr>
      <vt:lpstr>PowerPoint Presentation</vt:lpstr>
      <vt:lpstr>PowerPoint Presentation</vt:lpstr>
      <vt:lpstr>Manage Manuals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Links Management</vt:lpstr>
      <vt:lpstr>PowerPoint Presentation</vt:lpstr>
      <vt:lpstr>PowerPoint Presentation</vt:lpstr>
      <vt:lpstr>User Management</vt:lpstr>
      <vt:lpstr>PowerPoint Presentation</vt:lpstr>
      <vt:lpstr>PowerPoint Presentation</vt:lpstr>
      <vt:lpstr>Sending Notifications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Saad</dc:creator>
  <cp:lastModifiedBy>Andrew Saad</cp:lastModifiedBy>
  <cp:revision>12</cp:revision>
  <dcterms:created xsi:type="dcterms:W3CDTF">2015-06-18T09:34:21Z</dcterms:created>
  <dcterms:modified xsi:type="dcterms:W3CDTF">2015-06-18T11:28:54Z</dcterms:modified>
</cp:coreProperties>
</file>